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2"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100" d="100"/>
          <a:sy n="100" d="100"/>
        </p:scale>
        <p:origin x="-1488"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eg>
</file>

<file path=ppt/media/image3.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3/28/2018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the Model View Controller Pattern (MVC). I, James Moran, will be giving this presentation,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Considering the Game Café as an example, the Model has a representation of the Database and its tables, for the information that is stored about certain aspects of the Game Café (e.g. for Members, Bookings and Hardware available at the Game Café). There is a utility class (</a:t>
            </a:r>
            <a:r>
              <a:rPr lang="en-GB" sz="1200" kern="1200" dirty="0" err="1">
                <a:solidFill>
                  <a:schemeClr val="tx1"/>
                </a:solidFill>
                <a:effectLst/>
                <a:latin typeface="+mn-lt"/>
                <a:ea typeface="+mn-ea"/>
                <a:cs typeface="+mn-cs"/>
              </a:rPr>
              <a:t>IDUpdateSystem</a:t>
            </a:r>
            <a:r>
              <a:rPr lang="en-GB" sz="1200" kern="1200" dirty="0">
                <a:solidFill>
                  <a:schemeClr val="tx1"/>
                </a:solidFill>
                <a:effectLst/>
                <a:latin typeface="+mn-lt"/>
                <a:ea typeface="+mn-ea"/>
                <a:cs typeface="+mn-cs"/>
              </a:rPr>
              <a:t>), to handle updating the ID for each of these objects, whenever a new entry is added to the database. Next comes the View of the system, allowing the user to interact with the Model and Controller (by either traversing between forms or viewing information). This leads into the Controller, with the logic for the form visual-aspect, along with event-handlers for certain controls on this form, as well as event-handlers for the form itself (such as when the form is closing). The logic for these events, is contained within a class for the form, given what will occur when these events are raised (e.g. asking the User to confirm their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352987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Advantages and disadvantages of the MVC Design-Pattern, are detailed here, with the Advantages being that of Supporting Multiple Views (allowing the user to change the appearance of the system’s forms, as the view is separated from the Model) and Accommodating for Change (most notably, that of changing User-Interface Requirements, for if the User wants to view the application on another device). The potential disadvantages are that of Complexity (introducing new levels of indirection to the project, as well as taking into account the Event-Driven systems for User-Interface code, which can become more difficult to debug) and the Cost of Frequent Updates (even with decoupling between the Model and the View, as the developers of the Model should at least consider the View, when making changes to the system Model).</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3/28/2018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3/28/2018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3/28/2018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3/28/2018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3/28/2018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3/28/2018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emf"/><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emf"/><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5" name="Audio 4">
            <a:hlinkClick r:id="" action="ppaction://media"/>
            <a:extLst>
              <a:ext uri="{FF2B5EF4-FFF2-40B4-BE49-F238E27FC236}">
                <a16:creationId xmlns:a16="http://schemas.microsoft.com/office/drawing/2014/main" id="{2E882969-35F9-4966-98E9-793A4B4DDB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4126"/>
    </mc:Choice>
    <mc:Fallback xmlns="">
      <p:transition spd="slow" advTm="14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a:t>
            </a:r>
            <a:r>
              <a:rPr lang="en-GB" sz="2800" dirty="0" err="1"/>
              <a:t>Dr.</a:t>
            </a:r>
            <a:r>
              <a:rPr lang="en-GB" sz="2800" dirty="0"/>
              <a:t> Femi </a:t>
            </a:r>
            <a:r>
              <a:rPr lang="en-GB" sz="2800" dirty="0" err="1"/>
              <a:t>Olundu</a:t>
            </a:r>
            <a:r>
              <a:rPr lang="en-GB" sz="2800" dirty="0"/>
              <a:t>, 2017a)</a:t>
            </a:r>
          </a:p>
          <a:p>
            <a:pPr>
              <a:buClrTx/>
              <a:buFont typeface="Wingdings" panose="05000000000000000000" pitchFamily="2" charset="2"/>
              <a:buChar char="§"/>
            </a:pPr>
            <a:r>
              <a:rPr lang="en-GB" sz="2800" dirty="0"/>
              <a:t>Sequence Diagrams (</a:t>
            </a:r>
            <a:r>
              <a:rPr lang="en-GB" sz="2800" dirty="0" err="1"/>
              <a:t>Dr.</a:t>
            </a:r>
            <a:r>
              <a:rPr lang="en-GB" sz="2800" dirty="0"/>
              <a:t> Femi </a:t>
            </a:r>
            <a:r>
              <a:rPr lang="en-GB" sz="2800" dirty="0" err="1"/>
              <a:t>Olundu</a:t>
            </a:r>
            <a:r>
              <a:rPr lang="en-GB" sz="2800" dirty="0"/>
              <a:t>,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a:t>
            </a:r>
            <a:r>
              <a:rPr lang="en-GB" dirty="0" err="1"/>
              <a:t>Dr.</a:t>
            </a:r>
            <a:r>
              <a:rPr lang="en-GB" dirty="0"/>
              <a:t> Femi </a:t>
            </a:r>
            <a:r>
              <a:rPr lang="en-GB" dirty="0" err="1"/>
              <a:t>Olundu</a:t>
            </a:r>
            <a:r>
              <a:rPr lang="en-GB" dirty="0"/>
              <a:t>, 2017c)</a:t>
            </a:r>
            <a:endParaRPr lang="en-US" dirty="0"/>
          </a:p>
        </p:txBody>
      </p:sp>
      <p:pic>
        <p:nvPicPr>
          <p:cNvPr id="11" name="Audio 10">
            <a:hlinkClick r:id="" action="ppaction://media"/>
            <a:extLst>
              <a:ext uri="{FF2B5EF4-FFF2-40B4-BE49-F238E27FC236}">
                <a16:creationId xmlns:a16="http://schemas.microsoft.com/office/drawing/2014/main" id="{D9516649-517D-42F5-BF4F-E79FC8A254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7">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a:t>
            </a:r>
            <a:r>
              <a:rPr lang="en-GB" dirty="0" err="1"/>
              <a:t>Dr.</a:t>
            </a:r>
            <a:r>
              <a:rPr lang="en-GB" dirty="0"/>
              <a:t> Femi </a:t>
            </a:r>
            <a:r>
              <a:rPr lang="en-GB" dirty="0" err="1"/>
              <a:t>Olundu</a:t>
            </a:r>
            <a:r>
              <a:rPr lang="en-GB" dirty="0"/>
              <a:t>, 2017d)</a:t>
            </a:r>
            <a:endParaRPr lang="en-US" dirty="0"/>
          </a:p>
        </p:txBody>
      </p:sp>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58190"/>
    </mc:Choice>
    <mc:Fallback xmlns="">
      <p:transition spd="slow" advTm="58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Robustness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11" name="Picture 10">
            <a:extLst>
              <a:ext uri="{FF2B5EF4-FFF2-40B4-BE49-F238E27FC236}">
                <a16:creationId xmlns:a16="http://schemas.microsoft.com/office/drawing/2014/main" id="{4B70704E-A3B8-491E-8A8D-EB5958128D92}"/>
              </a:ext>
            </a:extLst>
          </p:cNvPr>
          <p:cNvPicPr>
            <a:picLocks noChangeAspect="1"/>
          </p:cNvPicPr>
          <p:nvPr/>
        </p:nvPicPr>
        <p:blipFill>
          <a:blip r:embed="rId6"/>
          <a:stretch>
            <a:fillRect/>
          </a:stretch>
        </p:blipFill>
        <p:spPr>
          <a:xfrm>
            <a:off x="3412755" y="1927164"/>
            <a:ext cx="5337458" cy="4867336"/>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Sequence Diagram</a:t>
            </a:r>
          </a:p>
          <a:p>
            <a:pPr marL="0" indent="0">
              <a:buClrTx/>
              <a:buFont typeface="Wingdings 3" charset="2"/>
              <a:buNone/>
            </a:pPr>
            <a:endParaRPr lang="en-US" sz="2800" dirty="0">
              <a:latin typeface="+mj-lt"/>
            </a:endParaRPr>
          </a:p>
        </p:txBody>
      </p:sp>
      <p:pic>
        <p:nvPicPr>
          <p:cNvPr id="17" name="Audio 16">
            <a:hlinkClick r:id="" action="ppaction://media"/>
            <a:extLst>
              <a:ext uri="{FF2B5EF4-FFF2-40B4-BE49-F238E27FC236}">
                <a16:creationId xmlns:a16="http://schemas.microsoft.com/office/drawing/2014/main" id="{494FCB0A-E21C-4DEF-AB36-7C748B56D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4" name="Picture 3">
            <a:extLst>
              <a:ext uri="{FF2B5EF4-FFF2-40B4-BE49-F238E27FC236}">
                <a16:creationId xmlns:a16="http://schemas.microsoft.com/office/drawing/2014/main" id="{938EF29D-4E9F-4FC3-8267-E1F9ACC104E4}"/>
              </a:ext>
            </a:extLst>
          </p:cNvPr>
          <p:cNvPicPr>
            <a:picLocks noChangeAspect="1"/>
          </p:cNvPicPr>
          <p:nvPr/>
        </p:nvPicPr>
        <p:blipFill>
          <a:blip r:embed="rId6"/>
          <a:stretch>
            <a:fillRect/>
          </a:stretch>
        </p:blipFill>
        <p:spPr>
          <a:xfrm>
            <a:off x="4215315" y="2195177"/>
            <a:ext cx="3761369" cy="4662823"/>
          </a:xfrm>
          <a:prstGeom prst="rect">
            <a:avLst/>
          </a:prstGeom>
        </p:spPr>
      </p:pic>
    </p:spTree>
    <p:extLst>
      <p:ext uri="{BB962C8B-B14F-4D97-AF65-F5344CB8AC3E}">
        <p14:creationId xmlns:p14="http://schemas.microsoft.com/office/powerpoint/2010/main" val="2418727516"/>
      </p:ext>
    </p:extLst>
  </p:cSld>
  <p:clrMapOvr>
    <a:masterClrMapping/>
  </p:clrMapOvr>
  <mc:AlternateContent xmlns:mc="http://schemas.openxmlformats.org/markup-compatibility/2006" xmlns:p14="http://schemas.microsoft.com/office/powerpoint/2010/main">
    <mc:Choice Requires="p14">
      <p:transition spd="slow" p14:dur="2000" advTm="89812"/>
    </mc:Choice>
    <mc:Fallback xmlns="">
      <p:transition spd="slow" advTm="8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Advantages and Disadvantages of Using Robustness and Sequence Diagrams</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223476"/>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Supports Multiple Views</a:t>
            </a:r>
          </a:p>
          <a:p>
            <a:pPr>
              <a:buClrTx/>
              <a:buFont typeface="Wingdings" panose="05000000000000000000" pitchFamily="2" charset="2"/>
              <a:buChar char="§"/>
            </a:pPr>
            <a:r>
              <a:rPr lang="en-GB" sz="2800" dirty="0"/>
              <a:t>Accommodates Change</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Cost of Frequent Updates</a:t>
            </a:r>
          </a:p>
          <a:p>
            <a:pPr marL="0" indent="0">
              <a:buClrTx/>
              <a:buNone/>
            </a:pPr>
            <a:r>
              <a:rPr lang="en-GB" sz="2800" dirty="0"/>
              <a:t>(Microsoft, © 2018c)</a:t>
            </a:r>
            <a:endParaRPr lang="en-US" sz="2800" dirty="0"/>
          </a:p>
        </p:txBody>
      </p:sp>
      <p:pic>
        <p:nvPicPr>
          <p:cNvPr id="4" name="Audio 3">
            <a:hlinkClick r:id="" action="ppaction://media"/>
            <a:extLst>
              <a:ext uri="{FF2B5EF4-FFF2-40B4-BE49-F238E27FC236}">
                <a16:creationId xmlns:a16="http://schemas.microsoft.com/office/drawing/2014/main" id="{5B549775-B7A8-4E9B-8204-104895772D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58560"/>
    </mc:Choice>
    <mc:Fallback xmlns="">
      <p:transition spd="slow" advTm="58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OLUNDO, F., 2017a. </a:t>
            </a:r>
            <a:r>
              <a:rPr lang="en-GB" sz="2000" i="1" dirty="0"/>
              <a:t>Week 5 Lecture (Slide 9: Robustness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2017b. </a:t>
            </a:r>
            <a:r>
              <a:rPr lang="en-GB" sz="2000" i="1" dirty="0"/>
              <a:t>Week 5 Lecture (Slide 21: Sequence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2017c. </a:t>
            </a:r>
            <a:r>
              <a:rPr lang="en-GB" sz="2000" i="1" dirty="0"/>
              <a:t>Week 5 Lecture (Slide 16: Example of a Robustness Diagram).</a:t>
            </a:r>
            <a:r>
              <a:rPr lang="en-GB" sz="2000" dirty="0"/>
              <a:t> Southampton: Southampton Solent University </a:t>
            </a:r>
          </a:p>
          <a:p>
            <a:pPr marL="0" indent="0">
              <a:buClr>
                <a:srgbClr val="000000"/>
              </a:buClr>
              <a:buNone/>
            </a:pPr>
            <a:endParaRPr lang="en-GB" sz="2000" dirty="0"/>
          </a:p>
          <a:p>
            <a:pPr marL="0" indent="0">
              <a:buClr>
                <a:srgbClr val="000000"/>
              </a:buClr>
              <a:buNone/>
            </a:pPr>
            <a:r>
              <a:rPr lang="en-GB" sz="2000" dirty="0"/>
              <a:t>OLUNDO, F., 2017d. </a:t>
            </a:r>
            <a:r>
              <a:rPr lang="en-GB" sz="2000" i="1" dirty="0"/>
              <a:t>Week 5 Lecture (Slide 24: No Title).</a:t>
            </a:r>
            <a:r>
              <a:rPr lang="en-GB" sz="2000" dirty="0"/>
              <a:t> Southampton: Southampton Solent University </a:t>
            </a:r>
          </a:p>
          <a:p>
            <a:pPr marL="0" indent="0">
              <a:buClr>
                <a:srgbClr val="000000"/>
              </a:buClr>
              <a:buNone/>
            </a:pPr>
            <a:endParaRPr lang="en-GB" sz="2000" dirty="0"/>
          </a:p>
          <a:p>
            <a:pPr marL="0" indent="0">
              <a:buClr>
                <a:srgbClr val="000000"/>
              </a:buClr>
              <a:buNone/>
            </a:pP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F85C7953-D854-4DAE-A8D0-1F64B3DBB4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4258"/>
    </mc:Choice>
    <mc:Fallback xmlns="">
      <p:transition spd="slow" advTm="1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438</TotalTime>
  <Words>866</Words>
  <Application>Microsoft Office PowerPoint</Application>
  <PresentationFormat>Widescreen</PresentationFormat>
  <Paragraphs>42</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Usage in the Game Café</vt:lpstr>
      <vt:lpstr>Advantages and Disadvantages of Using Robustness and Sequence Diagrams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40</cp:revision>
  <dcterms:created xsi:type="dcterms:W3CDTF">2018-03-26T13:22:34Z</dcterms:created>
  <dcterms:modified xsi:type="dcterms:W3CDTF">2018-03-28T16:05:52Z</dcterms:modified>
</cp:coreProperties>
</file>

<file path=docProps/thumbnail.jpeg>
</file>